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968F9-5EDA-F840-BB56-603CD3AB9F87}" type="datetimeFigureOut">
              <a:rPr lang="en-US" smtClean="0"/>
              <a:t>10/7/13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CA704-CADA-044F-91B6-D8A8269583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CA704-CADA-044F-91B6-D8A8269583A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CA7A5-F82C-1341-9F59-2D82127F44DE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948C4-4BF2-AA4D-891F-4FB41E6D4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368" y="674611"/>
            <a:ext cx="6983564" cy="52499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61928" y="3317238"/>
            <a:ext cx="2669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</a:t>
            </a:r>
            <a:r>
              <a:rPr lang="en-US" sz="2000" dirty="0" smtClean="0"/>
              <a:t>l </a:t>
            </a:r>
            <a:r>
              <a:rPr lang="en-US" sz="2000" dirty="0" err="1"/>
              <a:t>G</a:t>
            </a:r>
            <a:r>
              <a:rPr lang="en-US" sz="2000" dirty="0" err="1" smtClean="0"/>
              <a:t>imnasio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836" y="1249363"/>
            <a:ext cx="7554808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7159" y="2238472"/>
            <a:ext cx="192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salón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clase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8786" y="3586100"/>
            <a:ext cx="203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La </a:t>
            </a:r>
            <a:r>
              <a:rPr lang="en-US" sz="2000" dirty="0" err="1" smtClean="0">
                <a:solidFill>
                  <a:schemeClr val="bg1"/>
                </a:solidFill>
              </a:rPr>
              <a:t>computadora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2043" y="4570905"/>
            <a:ext cx="1168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La mesa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7603" y="1645661"/>
            <a:ext cx="1225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Poster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23236" y="2951160"/>
            <a:ext cx="1325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</a:t>
            </a:r>
            <a:r>
              <a:rPr lang="en-US" sz="2000" dirty="0" err="1" smtClean="0">
                <a:solidFill>
                  <a:schemeClr val="bg1"/>
                </a:solidFill>
              </a:rPr>
              <a:t>estante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1050" y="2951160"/>
            <a:ext cx="195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pizarra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blanca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7174" y="4873779"/>
            <a:ext cx="2366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La laptop-el </a:t>
            </a:r>
            <a:r>
              <a:rPr lang="en-US" sz="2000" dirty="0" err="1" smtClean="0">
                <a:solidFill>
                  <a:schemeClr val="bg1"/>
                </a:solidFill>
              </a:rPr>
              <a:t>port</a:t>
            </a:r>
            <a:r>
              <a:rPr lang="en-US" sz="2000" dirty="0" err="1" smtClean="0">
                <a:solidFill>
                  <a:schemeClr val="bg1"/>
                </a:solidFill>
              </a:rPr>
              <a:t>átil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210" y="-19602"/>
            <a:ext cx="5343807" cy="68776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6240" y="126325"/>
            <a:ext cx="130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Ventana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35325" y="2617508"/>
            <a:ext cx="139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persiana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931" y="690274"/>
            <a:ext cx="7385268" cy="504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90372" y="3213574"/>
            <a:ext cx="1364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 locker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19154" y="3675239"/>
            <a:ext cx="17756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 </a:t>
            </a:r>
            <a:r>
              <a:rPr lang="en-US" sz="2400" dirty="0" err="1" smtClean="0"/>
              <a:t>corredor</a:t>
            </a:r>
            <a:endParaRPr lang="en-US" sz="2400" dirty="0" smtClean="0"/>
          </a:p>
          <a:p>
            <a:r>
              <a:rPr lang="en-US" sz="2400" dirty="0" smtClean="0"/>
              <a:t>El </a:t>
            </a:r>
            <a:r>
              <a:rPr lang="en-US" sz="2400" dirty="0" err="1" smtClean="0"/>
              <a:t>vestíbulo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51596" y="3213574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ba</a:t>
            </a:r>
            <a:r>
              <a:rPr lang="en-US" dirty="0" err="1" smtClean="0"/>
              <a:t>ño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19154" y="2928499"/>
            <a:ext cx="109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4754293">
            <a:off x="5019642" y="3398239"/>
            <a:ext cx="140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cafeter</a:t>
            </a:r>
            <a:r>
              <a:rPr lang="en-US" dirty="0" err="1" smtClean="0"/>
              <a:t>ía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3063"/>
            <a:ext cx="8128000" cy="5753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46316" y="5450746"/>
            <a:ext cx="2066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primer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2211" y="4304632"/>
            <a:ext cx="2374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segundo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8737" y="2834105"/>
            <a:ext cx="19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tercer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8737" y="1600200"/>
            <a:ext cx="2032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quinto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7080" y="5081414"/>
            <a:ext cx="1681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las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escaleras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84" y="1114385"/>
            <a:ext cx="7841374" cy="52229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12848" y="2151021"/>
            <a:ext cx="150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err="1" smtClean="0">
                <a:solidFill>
                  <a:schemeClr val="bg1"/>
                </a:solidFill>
              </a:rPr>
              <a:t>Biblioteca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81999" y="4894854"/>
            <a:ext cx="1524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</a:t>
            </a:r>
            <a:r>
              <a:rPr lang="en-US" sz="2000" dirty="0" err="1" smtClean="0">
                <a:solidFill>
                  <a:schemeClr val="bg1"/>
                </a:solidFill>
              </a:rPr>
              <a:t>escritorio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7202" y="4211337"/>
            <a:ext cx="983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La </a:t>
            </a:r>
            <a:r>
              <a:rPr lang="en-US" sz="2000" dirty="0" err="1" smtClean="0">
                <a:solidFill>
                  <a:schemeClr val="bg1"/>
                </a:solidFill>
              </a:rPr>
              <a:t>silla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59</Words>
  <Application>Microsoft Macintosh PowerPoint</Application>
  <PresentationFormat>On-screen Show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2</cp:revision>
  <dcterms:created xsi:type="dcterms:W3CDTF">2013-10-07T17:54:34Z</dcterms:created>
  <dcterms:modified xsi:type="dcterms:W3CDTF">2013-10-07T18:08:04Z</dcterms:modified>
</cp:coreProperties>
</file>